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3" r:id="rId27"/>
    <p:sldId id="284" r:id="rId28"/>
    <p:sldId id="277" r:id="rId29"/>
    <p:sldId id="278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Bold" panose="020B0604020202020204" charset="0"/>
      <p:regular r:id="rId35"/>
    </p:embeddedFont>
    <p:embeddedFont>
      <p:font typeface="Open Sans Extra Bold" panose="020B0604020202020204" charset="0"/>
      <p:regular r:id="rId36"/>
    </p:embeddedFont>
    <p:embeddedFont>
      <p:font typeface="Open Sans Light" panose="020B0604020202020204" charset="0"/>
      <p:regular r:id="rId37"/>
    </p:embeddedFont>
    <p:embeddedFont>
      <p:font typeface="Open Sans Light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2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" Type="http://schemas.openxmlformats.org/officeDocument/2006/relationships/image" Target="../media/image45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6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2.png"/><Relationship Id="rId3" Type="http://schemas.openxmlformats.org/officeDocument/2006/relationships/image" Target="../media/image46.svg"/><Relationship Id="rId21" Type="http://schemas.openxmlformats.org/officeDocument/2006/relationships/image" Target="../media/image56.png"/><Relationship Id="rId7" Type="http://schemas.openxmlformats.org/officeDocument/2006/relationships/image" Target="../media/image48.svg"/><Relationship Id="rId12" Type="http://schemas.openxmlformats.org/officeDocument/2006/relationships/image" Target="../media/image50.png"/><Relationship Id="rId17" Type="http://schemas.openxmlformats.org/officeDocument/2006/relationships/image" Target="../media/image58.sv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5.svg"/><Relationship Id="rId10" Type="http://schemas.openxmlformats.org/officeDocument/2006/relationships/image" Target="../media/image5.png"/><Relationship Id="rId19" Type="http://schemas.openxmlformats.org/officeDocument/2006/relationships/image" Target="../media/image53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4.png"/><Relationship Id="rId22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Nosso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propósito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tornar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o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transporte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amostras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sangue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mais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eficiente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utilizando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a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tecnologia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3227" y="4391972"/>
            <a:ext cx="7201545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e</a:t>
            </a:r>
            <a:r>
              <a:rPr lang="en-US" sz="3400" dirty="0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mensagens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em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Open Sans Light"/>
              </a:rPr>
              <a:t>caso</a:t>
            </a:r>
            <a:r>
              <a:rPr lang="en-US" sz="3400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400" dirty="0" err="1">
                <a:solidFill>
                  <a:srgbClr val="000000"/>
                </a:solidFill>
                <a:latin typeface="Open Sans Light Bold"/>
              </a:rPr>
              <a:t>oscilações</a:t>
            </a:r>
            <a:endParaRPr lang="en-US" sz="3400" dirty="0">
              <a:solidFill>
                <a:srgbClr val="000000"/>
              </a:solidFill>
              <a:latin typeface="Open Sans Light Bold"/>
            </a:endParaRPr>
          </a:p>
        </p:txBody>
      </p:sp>
      <p:pic>
        <p:nvPicPr>
          <p:cNvPr id="1026" name="Picture 2" descr="Email Icon Large Envelope | Ikon gratis, Clip art, Foto abstrak">
            <a:extLst>
              <a:ext uri="{FF2B5EF4-FFF2-40B4-BE49-F238E27FC236}">
                <a16:creationId xmlns:a16="http://schemas.microsoft.com/office/drawing/2014/main" id="{73839350-69D4-4CA1-B01B-19DCDB155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42" y="6479014"/>
            <a:ext cx="2159419" cy="154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470C801-E72E-4A3D-9142-A5FE12B7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67" y="2095500"/>
            <a:ext cx="14934933" cy="68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2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F022CB2B-C377-40EF-96AE-FB80C5B5DA6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C814E7-D0AC-43C9-9D74-5419D221ACD2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025AF380-64AB-4950-9190-21DFDCD68394}"/>
              </a:ext>
            </a:extLst>
          </p:cNvPr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72FEF7A-A67C-462B-AD31-8BA0964BE5FD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7957E2C-279F-4C54-A7EC-2A19AE72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555095"/>
            <a:ext cx="7138860" cy="31528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DB76AA-B131-4D66-828D-049522F5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913" y="2432851"/>
            <a:ext cx="12823545" cy="26166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594E28-13D4-42D3-9C3D-5C1B4E021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686" y="5555095"/>
            <a:ext cx="7049547" cy="31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8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300</Words>
  <Application>Microsoft Office PowerPoint</Application>
  <PresentationFormat>Personalizar</PresentationFormat>
  <Paragraphs>76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Open Sans Bold</vt:lpstr>
      <vt:lpstr>Open Sans Light</vt:lpstr>
      <vt:lpstr>Arial</vt:lpstr>
      <vt:lpstr>Open Sans Extra Bold</vt:lpstr>
      <vt:lpstr>Calibri</vt:lpstr>
      <vt:lpstr>Open Sans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10</cp:revision>
  <dcterms:created xsi:type="dcterms:W3CDTF">2006-08-16T00:00:00Z</dcterms:created>
  <dcterms:modified xsi:type="dcterms:W3CDTF">2021-03-11T17:41:27Z</dcterms:modified>
  <dc:identifier>DAEXvRoEQtk</dc:identifier>
</cp:coreProperties>
</file>